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2"/>
  </p:notesMasterIdLst>
  <p:sldIdLst>
    <p:sldId id="256" r:id="rId3"/>
    <p:sldId id="257" r:id="rId4"/>
    <p:sldId id="304"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t>$ 3,566,003</a:t>
            </a:r>
            <a:endParaRPr sz="9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Table of contents</a:t>
            </a: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Objectives</a:t>
            </a: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1399</Words>
  <Application>Microsoft Office PowerPoint</Application>
  <PresentationFormat>On-screen Show (16:9)</PresentationFormat>
  <Paragraphs>256</Paragraphs>
  <Slides>49</Slides>
  <Notes>49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49</vt:i4>
      </vt:variant>
    </vt:vector>
  </HeadingPairs>
  <TitlesOfParts>
    <vt:vector size="65" baseType="lpstr">
      <vt:lpstr>Amatic SC</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PowerPoint Presentation</vt:lpstr>
      <vt:lpstr>PowerPoint Presentation</vt:lpstr>
      <vt:lpstr>Table of contents</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3</cp:revision>
  <dcterms:modified xsi:type="dcterms:W3CDTF">2022-06-07T13:35:23Z</dcterms:modified>
</cp:coreProperties>
</file>